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3" r:id="rId4"/>
    <p:sldId id="264" r:id="rId5"/>
    <p:sldId id="265" r:id="rId6"/>
    <p:sldId id="266" r:id="rId7"/>
    <p:sldId id="288" r:id="rId8"/>
    <p:sldId id="267" r:id="rId9"/>
    <p:sldId id="289" r:id="rId10"/>
    <p:sldId id="269" r:id="rId11"/>
    <p:sldId id="290" r:id="rId12"/>
    <p:sldId id="270" r:id="rId13"/>
    <p:sldId id="296" r:id="rId14"/>
    <p:sldId id="297" r:id="rId15"/>
    <p:sldId id="291" r:id="rId16"/>
    <p:sldId id="292" r:id="rId17"/>
    <p:sldId id="293" r:id="rId18"/>
    <p:sldId id="295" r:id="rId19"/>
    <p:sldId id="287" r:id="rId20"/>
    <p:sldId id="262" r:id="rId21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1/8n8NLYj0biIHLJff2oPt+NO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570"/>
    <a:srgbClr val="F05033"/>
    <a:srgbClr val="0091E2"/>
    <a:srgbClr val="3EAAF2"/>
    <a:srgbClr val="000000"/>
    <a:srgbClr val="3670A0"/>
    <a:srgbClr val="FFE66E"/>
    <a:srgbClr val="FFDF5A"/>
    <a:srgbClr val="428BC7"/>
    <a:srgbClr val="45A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PY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955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45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460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7976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0172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039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733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302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1742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3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746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965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780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775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69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57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078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5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me.so/es/edito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96348" y="1188692"/>
            <a:ext cx="7719516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PY" sz="3600" dirty="0">
                <a:solidFill>
                  <a:schemeClr val="lt1"/>
                </a:solidFill>
              </a:rPr>
              <a:t>PYTHON EXPERT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96348" y="2460694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Y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Lic. Derlis Caballero Mendoza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Y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derliscaballero91@gmail.com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Y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96347" y="3934445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Clase 3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Y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sym typeface="Verdana"/>
              </a:rPr>
              <a:t>Git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Git:</a:t>
            </a:r>
          </a:p>
          <a:p>
            <a:pPr marL="50800" indent="0" algn="l"/>
            <a:r>
              <a:rPr lang="es-E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Instalación y uso de </a:t>
            </a:r>
            <a:r>
              <a:rPr lang="es-ES" b="1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</a:t>
            </a:r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50800" indent="0"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https://git-scm.com/download/win</a:t>
            </a:r>
            <a:endParaRPr lang="es-E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0800" indent="0" algn="l"/>
            <a:endParaRPr lang="es-E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50800" indent="0" algn="l"/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2D4E92-748C-0E84-9BA8-920F10ACB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71" y="2400522"/>
            <a:ext cx="6534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8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Git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Comandos:</a:t>
            </a:r>
          </a:p>
          <a:p>
            <a:pPr marL="50800" indent="0" algn="l"/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Para trabajar con </a:t>
            </a:r>
            <a:r>
              <a:rPr lang="es-E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hay que ubicarnos en la carpeta del proyecto que </a:t>
            </a:r>
            <a:r>
              <a:rPr lang="es-E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quremos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gestionar. </a:t>
            </a: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Iniciar el repo con: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init</a:t>
            </a:r>
            <a:endParaRPr lang="es-ES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Agregar todos los archivos modificados al momento: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.</a:t>
            </a:r>
            <a:endParaRPr lang="es-ES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Guardar el primer cambio: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-m "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en la rama master"</a:t>
            </a:r>
            <a:endParaRPr lang="es-ES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 los registros de los cambios guardados: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log</a:t>
            </a:r>
            <a:endParaRPr lang="es-ES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 en qué rama se está trabajando: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branch</a:t>
            </a:r>
            <a:endParaRPr lang="es-ES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 el repo remoto: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remote -v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14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Git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Trabajar con ramas:</a:t>
            </a: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Trabajar con ramas:</a:t>
            </a:r>
            <a:endParaRPr lang="es-PY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Crear: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branch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</a:t>
            </a:r>
            <a:endParaRPr lang="es-PY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Cambiarse a la rama: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checkout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</a:t>
            </a:r>
            <a:endParaRPr lang="es-PY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Guardar cambios: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. |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-m “cambio en la rama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es-PY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Cambiar de rama: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checkout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master</a:t>
            </a:r>
            <a:endParaRPr lang="es-PY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Unir las ramas: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merge</a:t>
            </a:r>
            <a:r>
              <a:rPr lang="es-PY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PY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</a:t>
            </a:r>
            <a:endParaRPr lang="es-PY" b="0" dirty="0">
              <a:effectLst/>
            </a:endParaRPr>
          </a:p>
          <a:p>
            <a:br>
              <a:rPr lang="es-PY" dirty="0"/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86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Git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Trabajar con ramas:</a:t>
            </a: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Volver atrás un cambio:</a:t>
            </a:r>
            <a:endParaRPr lang="es-ES" sz="1400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log saco el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id </a:t>
            </a:r>
            <a:endParaRPr lang="es-ES" sz="1400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 con: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checkout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07252c695070d404d623e1c28164dc3146d2979a</a:t>
            </a:r>
            <a:endParaRPr lang="es-ES" sz="1400" b="0" dirty="0">
              <a:effectLst/>
            </a:endParaRP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vuelvo atrás.</a:t>
            </a:r>
            <a:endParaRPr lang="es-ES" sz="1400" b="0" dirty="0">
              <a:effectLst/>
            </a:endParaRPr>
          </a:p>
          <a:p>
            <a:br>
              <a:rPr lang="es-ES" sz="1400" dirty="0"/>
            </a:br>
            <a:br>
              <a:rPr lang="es-PY" dirty="0"/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53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Git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811850" y="1055405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Trabajar con ramas:</a:t>
            </a:r>
          </a:p>
          <a:p>
            <a:pPr algn="l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Nota muy importante nunca hacer un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reset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 no se visualiza o no se sabe dónde está el head. </a:t>
            </a:r>
            <a:br>
              <a:rPr lang="es-ES" sz="1400" dirty="0"/>
            </a:br>
            <a:br>
              <a:rPr lang="es-PY" dirty="0"/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5058C4-CAEB-2D68-C9C6-608840AB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33" y="2321296"/>
            <a:ext cx="62293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9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Git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Crear un repo remoto:</a:t>
            </a:r>
          </a:p>
          <a:p>
            <a:pPr marL="50800" indent="0"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https://github.com/</a:t>
            </a: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325CFB-40C5-9B78-856F-794ABDA1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84" y="1903624"/>
            <a:ext cx="4219901" cy="44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7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Condicionales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Usar el comando sugerido para un repo existente:</a:t>
            </a: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64A4E3-0E26-0E75-CB16-C27206E0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6" y="2055619"/>
            <a:ext cx="61722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Ejercicios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README:</a:t>
            </a: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Bonus, crear un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customizado en la página:</a:t>
            </a:r>
            <a:endParaRPr lang="es-ES" b="0" dirty="0">
              <a:effectLst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https://readme.so/es/editor</a:t>
            </a:r>
            <a:endParaRPr lang="es-ES" b="0" dirty="0">
              <a:effectLst/>
            </a:endParaRPr>
          </a:p>
          <a:p>
            <a:br>
              <a:rPr lang="es-ES" dirty="0"/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22B898-D0BB-B019-0C80-5981D28F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1" y="2294370"/>
            <a:ext cx="6709873" cy="387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47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sym typeface="Verdana"/>
              </a:rPr>
              <a:t>Fuente GIT</a:t>
            </a:r>
            <a:r>
              <a:rPr lang="es-ES" sz="2400" dirty="0">
                <a:latin typeface="Verdana"/>
                <a:ea typeface="Verdana"/>
                <a:cs typeface="Calibri"/>
                <a:sym typeface="Verdana"/>
              </a:rPr>
              <a:t>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https://github.com/dcaballero91/sem-python.git</a:t>
            </a: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35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E0A5F-CED1-EAE1-EDE1-42253C5E97A1}"/>
              </a:ext>
            </a:extLst>
          </p:cNvPr>
          <p:cNvSpPr txBox="1"/>
          <p:nvPr/>
        </p:nvSpPr>
        <p:spPr>
          <a:xfrm>
            <a:off x="2767244" y="1043014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424570"/>
                </a:solidFill>
              </a:rPr>
              <a:t>GRACIAS</a:t>
            </a:r>
            <a:endParaRPr lang="es-PY" sz="4000" b="1" dirty="0">
              <a:solidFill>
                <a:srgbClr val="42457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F112-7822-BA67-E280-4D3886093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" y="1133504"/>
            <a:ext cx="1935480" cy="1739563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D5496-648E-FED0-8CE5-A5F5310AB93B}"/>
              </a:ext>
            </a:extLst>
          </p:cNvPr>
          <p:cNvSpPr txBox="1"/>
          <p:nvPr/>
        </p:nvSpPr>
        <p:spPr>
          <a:xfrm>
            <a:off x="2743200" y="2003285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Lic. Derlis Caballero Mendoza</a:t>
            </a:r>
            <a:endParaRPr lang="es-PY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945E54-B30E-51FD-1183-A0D835C45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238" y="2563447"/>
            <a:ext cx="94310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9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PY" sz="2400" dirty="0">
                <a:latin typeface="Calibri"/>
                <a:ea typeface="Calibri"/>
                <a:cs typeface="Calibri"/>
                <a:sym typeface="Calibri"/>
              </a:rPr>
              <a:t>Tabla de contenidos</a:t>
            </a:r>
            <a:endParaRPr dirty="0"/>
          </a:p>
        </p:txBody>
      </p:sp>
      <p:sp>
        <p:nvSpPr>
          <p:cNvPr id="97" name="Google Shape;97;p2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69978C-3834-BED4-8419-151300AB79BC}"/>
              </a:ext>
            </a:extLst>
          </p:cNvPr>
          <p:cNvSpPr txBox="1"/>
          <p:nvPr/>
        </p:nvSpPr>
        <p:spPr>
          <a:xfrm>
            <a:off x="1162228" y="1247686"/>
            <a:ext cx="5982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/>
              <a:t>Listas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 err="1"/>
              <a:t>While</a:t>
            </a:r>
            <a:endParaRPr lang="es-ES" sz="2000" dirty="0"/>
          </a:p>
          <a:p>
            <a:pPr marL="342900" indent="-342900">
              <a:buFont typeface="+mj-lt"/>
              <a:buAutoNum type="arabicPeriod"/>
            </a:pPr>
            <a:r>
              <a:rPr lang="es-ES" sz="2000" dirty="0" err="1"/>
              <a:t>For</a:t>
            </a:r>
            <a:endParaRPr lang="es-ES" sz="2000" dirty="0"/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Funciones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Git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7244" y="2202180"/>
            <a:ext cx="2191512" cy="24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 dirty="0">
                <a:latin typeface="Verdana"/>
                <a:ea typeface="Verdana"/>
                <a:cs typeface="Verdana"/>
                <a:sym typeface="Verdana"/>
              </a:rPr>
              <a:t>Listas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dirty="0"/>
              <a:t>Concepto: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s-ES" dirty="0"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A347AB-5C66-E384-3F94-8D092EB0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70" y="1476695"/>
            <a:ext cx="6384821" cy="44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 dirty="0">
                <a:latin typeface="Verdana"/>
                <a:ea typeface="Verdana"/>
                <a:cs typeface="Verdana"/>
                <a:sym typeface="Verdana"/>
              </a:rPr>
              <a:t>Listas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PY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Ejemplo:</a:t>
            </a:r>
            <a:endParaRPr lang="es-ES" dirty="0"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6CEB4C-7461-9938-B6C5-7C73637A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14" y="1575763"/>
            <a:ext cx="5556012" cy="51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 dirty="0">
                <a:latin typeface="Verdana"/>
                <a:ea typeface="Verdana"/>
                <a:cs typeface="Verdana"/>
                <a:sym typeface="Verdana"/>
              </a:rPr>
              <a:t>Listas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indent="0"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1E45C78-E6EF-E704-2266-D618385D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7" y="1405878"/>
            <a:ext cx="5741750" cy="52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 dirty="0" err="1">
                <a:latin typeface="Verdana"/>
                <a:ea typeface="Verdana"/>
                <a:cs typeface="Verdana"/>
                <a:sym typeface="Verdana"/>
              </a:rPr>
              <a:t>While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Ejemplo:</a:t>
            </a: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F16707-6E57-156E-3D9E-989AA272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54" y="1502190"/>
            <a:ext cx="42005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 dirty="0" err="1">
                <a:latin typeface="Verdana"/>
                <a:ea typeface="Verdana"/>
                <a:cs typeface="Verdana"/>
                <a:sym typeface="Verdana"/>
              </a:rPr>
              <a:t>For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Ejemplo:</a:t>
            </a: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299AD-3B58-1243-BB15-A68CF5A6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74" y="1552219"/>
            <a:ext cx="44100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3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sym typeface="Verdana"/>
              </a:rPr>
              <a:t>Funciones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PY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06F8E1-96D3-F0BC-D50F-B0488465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08" y="1480025"/>
            <a:ext cx="41243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2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ES" sz="2400" dirty="0">
                <a:latin typeface="Verdana"/>
                <a:ea typeface="Verdana"/>
                <a:sym typeface="Verdana"/>
              </a:rPr>
              <a:t>Ejercicio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Ejercicio 1: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PY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0800" indent="0"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 un programa en Python que permita a un usuario ingresar una lista de números. El programa debe realizar las siguientes operaciones utilizando funciones:</a:t>
            </a:r>
          </a:p>
          <a:p>
            <a:pPr marL="50800" indent="0" algn="l"/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Pedir al usuario que ingrese números hasta que decida no ingresar más.</a:t>
            </a: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Calcular y mostrar la suma de todos los números de la lista.</a:t>
            </a: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Calcular y mostrar el promedio de los números de la lista.</a:t>
            </a: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Encontrar y mostrar el número más grande y el número más pequeño de la lista.</a:t>
            </a: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Mostrar todos los números de la lista que sean mayores que el promedio.</a:t>
            </a:r>
          </a:p>
          <a:p>
            <a:pPr marL="508000" indent="-457200" algn="l">
              <a:buFont typeface="+mj-lt"/>
              <a:buAutoNum type="arabicPeriod"/>
            </a:pP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Utiliza listas, bucles </a:t>
            </a:r>
            <a:r>
              <a:rPr lang="es-E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while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y </a:t>
            </a:r>
            <a:r>
              <a:rPr lang="es-E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y organiza el programa en funciones para cada operación.</a:t>
            </a: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373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6E79AB-719A-4FD5-B87F-61C5CF8D4B24}">
  <we:reference id="wa104051163" version="1.2.0.3" store="es-MX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436</Words>
  <Application>Microsoft Office PowerPoint</Application>
  <PresentationFormat>A4 (210 x 297 mm)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Söhne</vt:lpstr>
      <vt:lpstr>Verdana</vt:lpstr>
      <vt:lpstr>Tema de Office</vt:lpstr>
      <vt:lpstr>PYTHON EXPERT</vt:lpstr>
      <vt:lpstr>Tabla de contenidos</vt:lpstr>
      <vt:lpstr>Listas</vt:lpstr>
      <vt:lpstr>Listas</vt:lpstr>
      <vt:lpstr>Listas</vt:lpstr>
      <vt:lpstr>While</vt:lpstr>
      <vt:lpstr>For</vt:lpstr>
      <vt:lpstr>Funciones</vt:lpstr>
      <vt:lpstr>Ejercicio</vt:lpstr>
      <vt:lpstr>Git</vt:lpstr>
      <vt:lpstr>Git </vt:lpstr>
      <vt:lpstr>Git</vt:lpstr>
      <vt:lpstr>Git</vt:lpstr>
      <vt:lpstr>Git</vt:lpstr>
      <vt:lpstr>Git</vt:lpstr>
      <vt:lpstr>Condicionales</vt:lpstr>
      <vt:lpstr>Ejercicios</vt:lpstr>
      <vt:lpstr>Fuente GIT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Monserrat Duarte</dc:creator>
  <cp:lastModifiedBy>Derlis Caballero</cp:lastModifiedBy>
  <cp:revision>12</cp:revision>
  <dcterms:created xsi:type="dcterms:W3CDTF">2020-02-20T19:44:45Z</dcterms:created>
  <dcterms:modified xsi:type="dcterms:W3CDTF">2024-07-26T17:43:13Z</dcterms:modified>
</cp:coreProperties>
</file>